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AE44EF40-C3EA-4B3C-964A-4418463FE324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789920" y="979303"/>
            <a:ext cx="5806416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39187" y="979303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17.- Desglosé de la Ley de Ingresos por total  de ingreso por concepto de productos,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024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20" y="2160227"/>
            <a:ext cx="7642080" cy="429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59349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32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19</cp:revision>
  <dcterms:created xsi:type="dcterms:W3CDTF">2016-05-27T14:26:58Z</dcterms:created>
  <dcterms:modified xsi:type="dcterms:W3CDTF">2016-05-27T15:09:17Z</dcterms:modified>
</cp:coreProperties>
</file>